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2" r:id="rId5"/>
    <p:sldId id="359" r:id="rId6"/>
    <p:sldId id="363" r:id="rId7"/>
    <p:sldId id="360" r:id="rId8"/>
    <p:sldId id="361" r:id="rId9"/>
    <p:sldId id="362" r:id="rId10"/>
    <p:sldId id="364" r:id="rId11"/>
    <p:sldId id="365" r:id="rId12"/>
    <p:sldId id="370" r:id="rId13"/>
    <p:sldId id="367" r:id="rId14"/>
    <p:sldId id="358" r:id="rId15"/>
    <p:sldId id="372" r:id="rId16"/>
    <p:sldId id="371" r:id="rId17"/>
    <p:sldId id="366" r:id="rId18"/>
    <p:sldId id="373" r:id="rId19"/>
    <p:sldId id="368" r:id="rId20"/>
    <p:sldId id="357" r:id="rId21"/>
    <p:sldId id="369" r:id="rId22"/>
    <p:sldId id="352" r:id="rId23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/>
    <p:restoredTop sz="75610" autoAdjust="0"/>
  </p:normalViewPr>
  <p:slideViewPr>
    <p:cSldViewPr snapToGrid="0" snapToObjects="1">
      <p:cViewPr>
        <p:scale>
          <a:sx n="148" d="100"/>
          <a:sy n="148" d="100"/>
        </p:scale>
        <p:origin x="824" y="152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6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8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65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80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2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0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6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6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67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4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6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4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6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68001" y="86267"/>
            <a:ext cx="5891842" cy="548255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3006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How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to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resolve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issues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from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err="1" smtClean="0">
                <a:solidFill>
                  <a:srgbClr val="FFA203"/>
                </a:solidFill>
                <a:latin typeface="BentonSans Medium"/>
                <a:cs typeface="BentonSans Medium"/>
              </a:rPr>
              <a:t>hybird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system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upgrade?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10633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9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Permissions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552544"/>
            <a:ext cx="4475617" cy="23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9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9" y="20983"/>
            <a:ext cx="1829997" cy="3135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88" y="20983"/>
            <a:ext cx="3964403" cy="31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5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Permissions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8" y="552544"/>
            <a:ext cx="5250173" cy="322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8" y="978324"/>
            <a:ext cx="5250173" cy="22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6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726"/>
            <a:ext cx="1483743" cy="1597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2868" y="1190445"/>
            <a:ext cx="200952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smtClean="0">
                <a:solidFill>
                  <a:srgbClr val="000000"/>
                </a:solidFill>
              </a:rPr>
              <a:t>Cordova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26" y="87328"/>
            <a:ext cx="673831" cy="7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99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allow-intent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649" y="2812211"/>
            <a:ext cx="2161808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altLang="zh-CN" dirty="0" err="1" smtClean="0"/>
              <a:t>Eg</a:t>
            </a:r>
            <a:r>
              <a:rPr lang="zh-CN" altLang="en-US" dirty="0" smtClean="0"/>
              <a:t>： </a:t>
            </a:r>
            <a:r>
              <a:rPr lang="mr-IN" dirty="0" smtClean="0"/>
              <a:t>&lt;</a:t>
            </a:r>
            <a:r>
              <a:rPr lang="mr-IN" dirty="0" err="1" smtClean="0"/>
              <a:t>a</a:t>
            </a:r>
            <a:r>
              <a:rPr lang="mr-IN" dirty="0" smtClean="0"/>
              <a:t> </a:t>
            </a:r>
            <a:r>
              <a:rPr lang="mr-IN" dirty="0" err="1"/>
              <a:t>href</a:t>
            </a:r>
            <a:r>
              <a:rPr lang="mr-IN" dirty="0"/>
              <a:t>="tel:2342345" /&gt;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659921"/>
            <a:ext cx="5270740" cy="18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Stable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Plugin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969979"/>
            <a:ext cx="56007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707071"/>
            <a:ext cx="5422900" cy="43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649" y="2725947"/>
            <a:ext cx="4694553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@latest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new,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stable,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otherwise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stable.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665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1497853" y="1451122"/>
            <a:ext cx="3082774" cy="507528"/>
          </a:xfrm>
        </p:spPr>
        <p:txBody>
          <a:bodyPr/>
          <a:lstStyle/>
          <a:p>
            <a:r>
              <a:rPr lang="en-US" altLang="zh-CN" dirty="0" smtClean="0"/>
              <a:t>Monitor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97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69811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5" y="1093434"/>
            <a:ext cx="1883670" cy="10722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23" y="1036493"/>
            <a:ext cx="2018581" cy="1180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20" y="1018981"/>
            <a:ext cx="1054579" cy="11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7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5668" y="1216324"/>
            <a:ext cx="299537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IOS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8" y="85612"/>
            <a:ext cx="1243535" cy="7078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1726"/>
            <a:ext cx="1483743" cy="1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36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smtClean="0"/>
              <a:t>HTTPS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" y="656568"/>
            <a:ext cx="4129885" cy="824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2" y="1578302"/>
            <a:ext cx="4129884" cy="1116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649" y="2872596"/>
            <a:ext cx="5371020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service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IOS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9+,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IOS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10,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also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support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IPV6.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7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Whitelist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649" y="2613804"/>
            <a:ext cx="4920576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 smtClean="0">
                <a:solidFill>
                  <a:srgbClr val="000000"/>
                </a:solidFill>
              </a:rPr>
              <a:t>Eg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r>
              <a:rPr lang="zh-CN" altLang="en-US" dirty="0" smtClean="0">
                <a:solidFill>
                  <a:srgbClr val="000000"/>
                </a:solidFill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</a:rPr>
              <a:t>Pay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Alipay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weixin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pay,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share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information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qq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weixin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weibo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014801"/>
            <a:ext cx="6015755" cy="12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Whitelist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649" y="2613804"/>
            <a:ext cx="4920576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 smtClean="0">
                <a:solidFill>
                  <a:srgbClr val="000000"/>
                </a:solidFill>
              </a:rPr>
              <a:t>Eg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r>
              <a:rPr lang="zh-CN" altLang="en-US" dirty="0" smtClean="0">
                <a:solidFill>
                  <a:srgbClr val="000000"/>
                </a:solidFill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</a:rPr>
              <a:t>Pay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Alipay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weixin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pay,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share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information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qq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weixin</a:t>
            </a:r>
            <a:r>
              <a:rPr lang="en-US" altLang="zh-CN" dirty="0" smtClean="0">
                <a:solidFill>
                  <a:srgbClr val="000000"/>
                </a:solidFill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weibo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014801"/>
            <a:ext cx="6015755" cy="12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8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Configure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mr-IN" altLang="zh-CN" dirty="0" smtClean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649" y="2613804"/>
            <a:ext cx="6033060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zh-CN" altLang="en-US" dirty="0" smtClean="0">
                <a:solidFill>
                  <a:srgbClr val="000000"/>
                </a:solidFill>
              </a:rPr>
              <a:t>： </a:t>
            </a:r>
            <a:r>
              <a:rPr lang="en-US" altLang="zh-CN" dirty="0" smtClean="0">
                <a:solidFill>
                  <a:srgbClr val="000000"/>
                </a:solidFill>
              </a:rPr>
              <a:t>we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must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configure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description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some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functions.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necessary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ios10+.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703506"/>
            <a:ext cx="2702593" cy="1608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3" y="703506"/>
            <a:ext cx="3200400" cy="16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73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45016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Notification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649" y="2613804"/>
            <a:ext cx="3277498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zh-CN" altLang="en-US" dirty="0" smtClean="0">
                <a:solidFill>
                  <a:srgbClr val="000000"/>
                </a:solidFill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</a:rPr>
              <a:t>Open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Notification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function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X</a:t>
            </a:r>
            <a:r>
              <a:rPr lang="en-US" altLang="zh-CN" dirty="0" err="1" smtClean="0">
                <a:solidFill>
                  <a:srgbClr val="000000"/>
                </a:solidFill>
              </a:rPr>
              <a:t>code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8.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874140"/>
            <a:ext cx="4848045" cy="9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726"/>
            <a:ext cx="1483743" cy="1597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216324"/>
            <a:ext cx="406136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 smtClean="0">
                <a:solidFill>
                  <a:srgbClr val="000000"/>
                </a:solidFill>
              </a:rPr>
              <a:t>Android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13" y="1"/>
            <a:ext cx="1595887" cy="9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168</Words>
  <Application>Microsoft Macintosh PowerPoint</Application>
  <PresentationFormat>Custom</PresentationFormat>
  <Paragraphs>27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703</cp:revision>
  <dcterms:modified xsi:type="dcterms:W3CDTF">2016-10-19T08:08:35Z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